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4" r:id="rId3"/>
    <p:sldId id="279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05098-3986-4088-8141-D31F25CDCDFC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F3C73-7B2C-41A4-9D73-C4910266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9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01F46-79B5-4B75-84B1-19321829A51D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61D0D-19B9-477E-99A1-C91A819E6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0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1D0D-19B9-477E-99A1-C91A819E62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1D0D-19B9-477E-99A1-C91A819E627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14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1D0D-19B9-477E-99A1-C91A819E6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1D0D-19B9-477E-99A1-C91A819E6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4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1D0D-19B9-477E-99A1-C91A819E62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4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1D0D-19B9-477E-99A1-C91A819E62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4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1D0D-19B9-477E-99A1-C91A819E62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4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1D0D-19B9-477E-99A1-C91A819E62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4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1D0D-19B9-477E-99A1-C91A819E62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7C80-7BAF-4F82-8CAB-42BCDBE0F805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0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22F8-F679-40A7-BFB9-ADCD995B1BFD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5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FE81-3D18-49E3-A792-6FFDB5B9748B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2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FC94-B047-4625-9819-24317FAAE456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9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A7E4-ACEF-45A9-AE60-8124245CEF15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0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F52A-6E52-4777-B3B4-10F331ACD70D}" type="datetime1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6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ABA5-11C2-44DF-82A4-D44566220286}" type="datetime1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5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7800-A06E-4F28-AB0A-45463B717A8D}" type="datetime1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1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9882-32AC-4B22-A57B-775B1720B6F0}" type="datetime1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4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840B-5067-4497-A1A0-84DCBAC863CD}" type="datetime1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217-A621-4CEC-AD14-09D62E8A9DA6}" type="datetime1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81C3-4E6B-42B2-B33E-9F6C29C8850C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21BCE-FA98-43EC-B6CD-974B08A8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6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4287"/>
            <a:ext cx="7772400" cy="8231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charset="0"/>
              </a:rPr>
              <a:t>&lt;Paper Title&gt;</a:t>
            </a:r>
            <a:endParaRPr lang="en-US" sz="28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3527486"/>
            <a:ext cx="9144000" cy="463846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&lt;Name of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authors&gt;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4110728"/>
            <a:ext cx="9144000" cy="463846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ID&gt;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spcBef>
                <a:spcPts val="500"/>
              </a:spcBef>
              <a:buClrTx/>
              <a:buFontTx/>
              <a:buNone/>
            </a:pPr>
            <a:endParaRPr lang="en-US" sz="2000" b="1" dirty="0" smtClean="0">
              <a:solidFill>
                <a:schemeClr val="tx1"/>
              </a:solidFill>
              <a:latin typeface="Book Antiqua" pitchFamily="16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Presented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</a:t>
            </a:r>
          </a:p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&lt;Name of the presenter&gt;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5" y="0"/>
            <a:ext cx="9070099" cy="114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594209"/>
            <a:ext cx="9144000" cy="2637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International Conference on Contemporary Design and Analysis of Manufacturing and Industrial Engineering systems (CDAMIES 2018)</a:t>
            </a:r>
            <a:endParaRPr lang="en-US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16739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Thank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You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Content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Approach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Experimental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and Answer</a:t>
            </a:r>
          </a:p>
          <a:p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2</a:t>
            </a:fld>
            <a:endParaRPr lang="en-US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594209"/>
            <a:ext cx="9144000" cy="2637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International Conference on Contemporary Design and Analysis of Manufacturing and Industrial Engineering systems (CDAMIES 2018)</a:t>
            </a:r>
            <a:endParaRPr lang="en-US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594209"/>
            <a:ext cx="9144000" cy="2637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/>
            <a:r>
              <a:rPr lang="en-US" sz="1100" dirty="0">
                <a:latin typeface="Arial" pitchFamily="34" charset="0"/>
                <a:cs typeface="Arial" pitchFamily="34" charset="0"/>
              </a:rPr>
              <a:t>International Conference on Contemporary Design and Analysis of Manufacturing and Industrial Engineering systems (CDAMIES 2018)</a:t>
            </a:r>
            <a:endParaRPr lang="en-US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9" name="Text Box 7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marL="0" lvl="0" indent="0" algn="ctr">
              <a:spcBef>
                <a:spcPts val="0"/>
              </a:spcBef>
              <a:buNone/>
              <a:tabLst/>
            </a:pP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Instruction for Preparation of Oral Paper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Presentation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Headings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731520">
              <a:lnSpc>
                <a:spcPct val="150000"/>
              </a:lnSpc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Font : Arial, Font size : 28, Bold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Subheadings</a:t>
            </a:r>
          </a:p>
          <a:p>
            <a:pPr marL="731520"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Font :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Arial,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Font size : 24, Bold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Normal text </a:t>
            </a:r>
          </a:p>
          <a:p>
            <a:pPr marL="731520">
              <a:lnSpc>
                <a:spcPct val="15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Font : Arial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Font size : 24</a:t>
            </a:r>
          </a:p>
          <a:p>
            <a:pPr marL="274320">
              <a:lnSpc>
                <a:spcPct val="150000"/>
              </a:lnSpc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Number of slides should not exceed 12 (excluding title slide, Content, References, and Last slide). You can copy slides and change heading and page number to create your own slide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Related Works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Time-Limit</a:t>
            </a:r>
          </a:p>
          <a:p>
            <a:pPr marL="73152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Oral Presentation (with PowerPoint): 12 minutes maximum</a:t>
            </a:r>
          </a:p>
          <a:p>
            <a:pPr marL="73152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Question &amp; Answer : 3 minutes</a:t>
            </a:r>
          </a:p>
          <a:p>
            <a:pPr marL="73152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Use  Arial font only.</a:t>
            </a:r>
          </a:p>
          <a:p>
            <a:pPr marL="73152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More than one author may participate in the presentation.</a:t>
            </a:r>
          </a:p>
          <a:p>
            <a:pPr marL="73152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Animations &amp; Videos (if any) may be included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lvl="1">
              <a:lnSpc>
                <a:spcPct val="150000"/>
              </a:lnSpc>
              <a:buClr>
                <a:prstClr val="black"/>
              </a:buCl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Presentation should be done on-stage.</a:t>
            </a:r>
          </a:p>
          <a:p>
            <a:pPr marL="274320" lvl="1">
              <a:lnSpc>
                <a:spcPct val="150000"/>
              </a:lnSpc>
              <a:buClr>
                <a:prstClr val="black"/>
              </a:buCl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audio-visual equipment will be provided: computer, microphones, speaker system, digital projection system, laser pointer etc. </a:t>
            </a:r>
          </a:p>
          <a:p>
            <a:pPr marL="274320" lvl="1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Forward the softcopy of the presentation to cdamies2018@gmail.com</a:t>
            </a:r>
          </a:p>
          <a:p>
            <a:pPr marL="274320" lvl="1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File name: CDAMIES-DES-102</a:t>
            </a:r>
          </a:p>
          <a:p>
            <a:pPr marL="274320" lvl="1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Arial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Format: Microsoft PowerPoint (.</a:t>
            </a:r>
            <a:r>
              <a:rPr lang="en-US" altLang="zh-CN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ppt</a:t>
            </a:r>
            <a:r>
              <a:rPr lang="en-US" altLang="zh-CN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.</a:t>
            </a:r>
            <a:r>
              <a:rPr lang="en-US" altLang="zh-CN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pptx</a:t>
            </a:r>
            <a:r>
              <a:rPr lang="en-US" altLang="zh-CN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45770" lvl="1" indent="0">
              <a:lnSpc>
                <a:spcPct val="150000"/>
              </a:lnSpc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4</a:t>
            </a:fld>
            <a:endParaRPr lang="en-US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594209"/>
            <a:ext cx="9144000" cy="2637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International Conference on Contemporary Design and Analysis of Manufacturing and Industrial Engineering systems (CDAMIES 2018)</a:t>
            </a:r>
            <a:endParaRPr lang="en-US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Proposed Approach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Type text here (Font : Arial, Font size :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24)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5</a:t>
            </a:fld>
            <a:endParaRPr lang="en-US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594209"/>
            <a:ext cx="9144000" cy="2637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International Conference on Contemporary Design and Analysis of Manufacturing and Industrial Engineering systems (CDAMIES 2018)</a:t>
            </a:r>
            <a:endParaRPr lang="en-US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Experimental Details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Type text here (Font : Arial, Font size :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24)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6</a:t>
            </a:fld>
            <a:endParaRPr lang="en-US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594209"/>
            <a:ext cx="9144000" cy="2637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International Conference on Contemporary Design and Analysis of Manufacturing and Industrial Engineering systems (CDAMIES 2018)</a:t>
            </a:r>
            <a:endParaRPr lang="en-US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Results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Discussion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Type text here (Font : Arial, Font size :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24)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7</a:t>
            </a:fld>
            <a:endParaRPr lang="en-US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594209"/>
            <a:ext cx="9144000" cy="2637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International Conference on Contemporary Design and Analysis of Manufacturing and Industrial Engineering systems (CDAMIES 2018)</a:t>
            </a:r>
            <a:endParaRPr lang="en-US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Type text here (Font : Arial, Font size :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24)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8</a:t>
            </a:fld>
            <a:endParaRPr lang="en-US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594209"/>
            <a:ext cx="9144000" cy="2637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International Conference on Contemporary Design and Analysis of Manufacturing and Industrial Engineering systems (CDAMIES 2018)</a:t>
            </a:r>
            <a:endParaRPr lang="en-US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References format.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V.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Dillibabu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, Muthukannan Duraiselvam, U. Chandrasekhar and R.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Raju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, “Microstructural Studies on Laser Dissimilar Welded Ni and Steel Alloys for Aeronautical Turbine Applications”, Lasers in Engineering 10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(2016) 1-10.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I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1BCE-FA98-43EC-B6CD-974B08A8B4FB}" type="slidenum">
              <a:rPr lang="en-US" smtClean="0"/>
              <a:t>9</a:t>
            </a:fld>
            <a:endParaRPr lang="en-US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594209"/>
            <a:ext cx="9144000" cy="2637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International Conference on Contemporary Design and Analysis of Manufacturing and Industrial Engineering systems (CDAMIES 2018)</a:t>
            </a:r>
            <a:endParaRPr lang="en-US" sz="11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485</Words>
  <Application>Microsoft Office PowerPoint</Application>
  <PresentationFormat>On-screen Show (4:3)</PresentationFormat>
  <Paragraphs>78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&lt;Paper Title&gt;</vt:lpstr>
      <vt:lpstr>Content</vt:lpstr>
      <vt:lpstr>Introduction</vt:lpstr>
      <vt:lpstr>Related Works</vt:lpstr>
      <vt:lpstr>Proposed Approach</vt:lpstr>
      <vt:lpstr>Experimental Details</vt:lpstr>
      <vt:lpstr>Results and Discussion</vt:lpstr>
      <vt:lpstr>Conclusions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WO-1221</cp:lastModifiedBy>
  <cp:revision>83</cp:revision>
  <dcterms:created xsi:type="dcterms:W3CDTF">2017-12-31T17:05:18Z</dcterms:created>
  <dcterms:modified xsi:type="dcterms:W3CDTF">2018-01-03T07:11:12Z</dcterms:modified>
</cp:coreProperties>
</file>